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37FDF8-9708-4BB3-AB8C-D951A05F0B64}" v="15" dt="2022-09-02T12:33:43.923"/>
    <p1510:client id="{F73160CD-9EC2-4691-BD4A-C5EC97811509}" v="90" dt="2022-09-02T12:28:26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20" descr="A picture containing snow, outdoor, sky, day&#10;&#10;Description automatically generated">
            <a:extLst>
              <a:ext uri="{FF2B5EF4-FFF2-40B4-BE49-F238E27FC236}">
                <a16:creationId xmlns:a16="http://schemas.microsoft.com/office/drawing/2014/main" id="{118E92D4-D2BF-4F89-4C6A-BA2FCA059441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616298" y="2344505"/>
            <a:ext cx="2318333" cy="1549753"/>
          </a:xfrm>
          <a:prstGeom prst="rect">
            <a:avLst/>
          </a:prstGeom>
        </p:spPr>
      </p:pic>
      <p:pic>
        <p:nvPicPr>
          <p:cNvPr id="5" name="Plassholder for bilde 19" descr="A picture containing snow, outdoor, sky, day&#10;&#10;Description automatically generated">
            <a:extLst>
              <a:ext uri="{FF2B5EF4-FFF2-40B4-BE49-F238E27FC236}">
                <a16:creationId xmlns:a16="http://schemas.microsoft.com/office/drawing/2014/main" id="{787A1615-C88A-490D-4422-8BFE1C4F36CA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9434299" y="2344505"/>
            <a:ext cx="2337226" cy="1549753"/>
          </a:xfrm>
          <a:prstGeom prst="rect">
            <a:avLst/>
          </a:prstGeom>
        </p:spPr>
      </p:pic>
      <p:pic>
        <p:nvPicPr>
          <p:cNvPr id="6" name="Plassholder for bilde 18" descr="A picture containing snow, outdoor, sky, day&#10;&#10;Description automatically generated">
            <a:extLst>
              <a:ext uri="{FF2B5EF4-FFF2-40B4-BE49-F238E27FC236}">
                <a16:creationId xmlns:a16="http://schemas.microsoft.com/office/drawing/2014/main" id="{61D4CCD4-80C7-9323-4E9B-7BDBA14572EB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0298" y="2338207"/>
            <a:ext cx="2312036" cy="1556051"/>
          </a:xfrm>
          <a:prstGeom prst="rect">
            <a:avLst/>
          </a:prstGeom>
        </p:spPr>
      </p:pic>
      <p:pic>
        <p:nvPicPr>
          <p:cNvPr id="7" name="Plassholder for bilde 15" descr="A picture containing snow, outdoor, sky, day&#10;&#10;Description automatically generated">
            <a:extLst>
              <a:ext uri="{FF2B5EF4-FFF2-40B4-BE49-F238E27FC236}">
                <a16:creationId xmlns:a16="http://schemas.microsoft.com/office/drawing/2014/main" id="{DF29D4E3-09B1-A818-F3F7-6BD5CA1A8907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68298" y="2344505"/>
            <a:ext cx="2318333" cy="1549753"/>
          </a:xfrm>
          <a:prstGeom prst="rect">
            <a:avLst/>
          </a:prstGeom>
        </p:spPr>
      </p:pic>
      <p:sp>
        <p:nvSpPr>
          <p:cNvPr id="8" name="Rektangel 1">
            <a:extLst>
              <a:ext uri="{FF2B5EF4-FFF2-40B4-BE49-F238E27FC236}">
                <a16:creationId xmlns:a16="http://schemas.microsoft.com/office/drawing/2014/main" id="{16DB3C2E-64AE-AF15-179B-20BAE82F9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91" y="2331471"/>
            <a:ext cx="680210" cy="6802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b-NO"/>
          </a:p>
        </p:txBody>
      </p:sp>
      <p:sp>
        <p:nvSpPr>
          <p:cNvPr id="9" name="Plassholder for tekst 48">
            <a:extLst>
              <a:ext uri="{FF2B5EF4-FFF2-40B4-BE49-F238E27FC236}">
                <a16:creationId xmlns:a16="http://schemas.microsoft.com/office/drawing/2014/main" id="{6ABF082C-B003-D31F-F430-A0F4D4FB646D}"/>
              </a:ext>
            </a:extLst>
          </p:cNvPr>
          <p:cNvSpPr>
            <a:spLocks noGrp="1"/>
          </p:cNvSpPr>
          <p:nvPr/>
        </p:nvSpPr>
        <p:spPr>
          <a:xfrm>
            <a:off x="484188" y="2318100"/>
            <a:ext cx="849831" cy="715385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19</a:t>
            </a: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XX</a:t>
            </a:r>
            <a:endParaRPr lang="nb-NO" sz="3600" b="1" dirty="0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endParaRPr lang="nb-NO" sz="3600" b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10" name="Plassholder for tekst 49">
            <a:extLst>
              <a:ext uri="{FF2B5EF4-FFF2-40B4-BE49-F238E27FC236}">
                <a16:creationId xmlns:a16="http://schemas.microsoft.com/office/drawing/2014/main" id="{232545A7-D317-78F0-AAA6-02B59F8EF86C}"/>
              </a:ext>
            </a:extLst>
          </p:cNvPr>
          <p:cNvSpPr>
            <a:spLocks noGrp="1"/>
          </p:cNvSpPr>
          <p:nvPr/>
        </p:nvSpPr>
        <p:spPr>
          <a:xfrm>
            <a:off x="520298" y="4315140"/>
            <a:ext cx="2299102" cy="25466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2"/>
                </a:solidFill>
              </a:rPr>
              <a:t>HENDELSE</a:t>
            </a:r>
            <a:endParaRPr lang="en-US" dirty="0"/>
          </a:p>
        </p:txBody>
      </p:sp>
      <p:sp>
        <p:nvSpPr>
          <p:cNvPr id="11" name="Plassholder for tekst 50">
            <a:extLst>
              <a:ext uri="{FF2B5EF4-FFF2-40B4-BE49-F238E27FC236}">
                <a16:creationId xmlns:a16="http://schemas.microsoft.com/office/drawing/2014/main" id="{61205EDD-476D-F633-10AD-261AA06E9288}"/>
              </a:ext>
            </a:extLst>
          </p:cNvPr>
          <p:cNvSpPr>
            <a:spLocks noGrp="1"/>
          </p:cNvSpPr>
          <p:nvPr/>
        </p:nvSpPr>
        <p:spPr>
          <a:xfrm>
            <a:off x="3553933" y="4315140"/>
            <a:ext cx="2460625" cy="25466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2"/>
                </a:solidFill>
                <a:cs typeface="Calibri Light"/>
              </a:rPr>
              <a:t>HENDELSE</a:t>
            </a:r>
          </a:p>
        </p:txBody>
      </p:sp>
      <p:sp>
        <p:nvSpPr>
          <p:cNvPr id="12" name="Plassholder for tekst 51">
            <a:extLst>
              <a:ext uri="{FF2B5EF4-FFF2-40B4-BE49-F238E27FC236}">
                <a16:creationId xmlns:a16="http://schemas.microsoft.com/office/drawing/2014/main" id="{5A2F8679-48F9-F602-AF41-A19291566BE5}"/>
              </a:ext>
            </a:extLst>
          </p:cNvPr>
          <p:cNvSpPr>
            <a:spLocks noGrp="1"/>
          </p:cNvSpPr>
          <p:nvPr/>
        </p:nvSpPr>
        <p:spPr>
          <a:xfrm>
            <a:off x="6627411" y="4315140"/>
            <a:ext cx="2287990" cy="254663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2"/>
                </a:solidFill>
              </a:rPr>
              <a:t>HENDELSE</a:t>
            </a:r>
            <a:endParaRPr lang="en-US" dirty="0"/>
          </a:p>
        </p:txBody>
      </p:sp>
      <p:sp>
        <p:nvSpPr>
          <p:cNvPr id="13" name="Plassholder for tekst 52">
            <a:extLst>
              <a:ext uri="{FF2B5EF4-FFF2-40B4-BE49-F238E27FC236}">
                <a16:creationId xmlns:a16="http://schemas.microsoft.com/office/drawing/2014/main" id="{05E1C84C-BC9B-FC41-AFD4-2F0A7238AF36}"/>
              </a:ext>
            </a:extLst>
          </p:cNvPr>
          <p:cNvSpPr>
            <a:spLocks noGrp="1"/>
          </p:cNvSpPr>
          <p:nvPr/>
        </p:nvSpPr>
        <p:spPr>
          <a:xfrm>
            <a:off x="9653041" y="4315140"/>
            <a:ext cx="2310360" cy="693081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nb-NO" dirty="0">
                <a:solidFill>
                  <a:schemeClr val="accent2"/>
                </a:solidFill>
              </a:rPr>
              <a:t>HENDELSE</a:t>
            </a:r>
            <a:endParaRPr lang="nb-NO" sz="2000" b="1" dirty="0">
              <a:solidFill>
                <a:schemeClr val="accent2"/>
              </a:solidFill>
              <a:latin typeface="+mj-lt"/>
              <a:cs typeface="Calibri Light"/>
            </a:endParaRPr>
          </a:p>
        </p:txBody>
      </p:sp>
      <p:sp>
        <p:nvSpPr>
          <p:cNvPr id="14" name="Plassholder for tekst 62">
            <a:extLst>
              <a:ext uri="{FF2B5EF4-FFF2-40B4-BE49-F238E27FC236}">
                <a16:creationId xmlns:a16="http://schemas.microsoft.com/office/drawing/2014/main" id="{32E7C4DC-3C4A-093B-4B04-08D176A9F372}"/>
              </a:ext>
            </a:extLst>
          </p:cNvPr>
          <p:cNvSpPr>
            <a:spLocks noGrp="1"/>
          </p:cNvSpPr>
          <p:nvPr/>
        </p:nvSpPr>
        <p:spPr>
          <a:xfrm>
            <a:off x="520298" y="4786821"/>
            <a:ext cx="2144450" cy="1591534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00000"/>
              </a:lnSpc>
            </a:pPr>
            <a:r>
              <a:rPr lang="nb-NO" sz="1200">
                <a:solidFill>
                  <a:schemeClr val="tx1"/>
                </a:solidFill>
              </a:rPr>
              <a:t>Lorem ipsum dolor sit amet, consectetur adipiscing elit. Aliquam non varius ipsum.</a:t>
            </a:r>
          </a:p>
          <a:p>
            <a:pPr rtl="0">
              <a:lnSpc>
                <a:spcPct val="100000"/>
              </a:lnSpc>
            </a:pPr>
            <a:endParaRPr lang="nb-NO" sz="1200">
              <a:solidFill>
                <a:schemeClr val="tx1"/>
              </a:solidFill>
            </a:endParaRPr>
          </a:p>
        </p:txBody>
      </p:sp>
      <p:sp>
        <p:nvSpPr>
          <p:cNvPr id="15" name="Plassholder for tekst 1023">
            <a:extLst>
              <a:ext uri="{FF2B5EF4-FFF2-40B4-BE49-F238E27FC236}">
                <a16:creationId xmlns:a16="http://schemas.microsoft.com/office/drawing/2014/main" id="{7C61173E-8205-625F-02DB-798D47759C1D}"/>
              </a:ext>
            </a:extLst>
          </p:cNvPr>
          <p:cNvSpPr>
            <a:spLocks noGrp="1"/>
          </p:cNvSpPr>
          <p:nvPr/>
        </p:nvSpPr>
        <p:spPr>
          <a:xfrm>
            <a:off x="3553515" y="4786821"/>
            <a:ext cx="2295108" cy="160640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00000"/>
              </a:lnSpc>
            </a:pPr>
            <a:r>
              <a:rPr lang="nb-NO" sz="1200">
                <a:solidFill>
                  <a:schemeClr val="tx1"/>
                </a:solidFill>
              </a:rPr>
              <a:t>Lorem ipsum dolor sit amet, consectetur adipiscing elit. Aliquam non varius ipsum.</a:t>
            </a:r>
          </a:p>
          <a:p>
            <a:pPr rtl="0">
              <a:lnSpc>
                <a:spcPct val="100000"/>
              </a:lnSpc>
            </a:pPr>
            <a:endParaRPr lang="nb-NO" sz="1200">
              <a:solidFill>
                <a:schemeClr val="tx1"/>
              </a:solidFill>
            </a:endParaRPr>
          </a:p>
        </p:txBody>
      </p:sp>
      <p:sp>
        <p:nvSpPr>
          <p:cNvPr id="16" name="Plassholder for tekst 1024">
            <a:extLst>
              <a:ext uri="{FF2B5EF4-FFF2-40B4-BE49-F238E27FC236}">
                <a16:creationId xmlns:a16="http://schemas.microsoft.com/office/drawing/2014/main" id="{FF07A182-51A7-42BC-C2E9-BB2D85BA709C}"/>
              </a:ext>
            </a:extLst>
          </p:cNvPr>
          <p:cNvSpPr>
            <a:spLocks noGrp="1"/>
          </p:cNvSpPr>
          <p:nvPr/>
        </p:nvSpPr>
        <p:spPr>
          <a:xfrm>
            <a:off x="6627411" y="4786821"/>
            <a:ext cx="2295108" cy="160640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00000"/>
              </a:lnSpc>
            </a:pPr>
            <a:r>
              <a:rPr lang="nb-NO" sz="1200">
                <a:solidFill>
                  <a:schemeClr val="tx1"/>
                </a:solidFill>
              </a:rPr>
              <a:t>Lorem ipsum dolor sit amet, consectetur adipiscing elit. Aliquam non varius ipsum.</a:t>
            </a:r>
          </a:p>
          <a:p>
            <a:pPr rtl="0">
              <a:lnSpc>
                <a:spcPct val="100000"/>
              </a:lnSpc>
            </a:pPr>
            <a:endParaRPr lang="nb-NO" sz="1200">
              <a:solidFill>
                <a:schemeClr val="tx1"/>
              </a:solidFill>
            </a:endParaRPr>
          </a:p>
        </p:txBody>
      </p:sp>
      <p:sp>
        <p:nvSpPr>
          <p:cNvPr id="17" name="Plassholder for tekst 1026">
            <a:extLst>
              <a:ext uri="{FF2B5EF4-FFF2-40B4-BE49-F238E27FC236}">
                <a16:creationId xmlns:a16="http://schemas.microsoft.com/office/drawing/2014/main" id="{D0917AFE-CC08-47BB-A518-7E109409AADF}"/>
              </a:ext>
            </a:extLst>
          </p:cNvPr>
          <p:cNvSpPr>
            <a:spLocks noGrp="1"/>
          </p:cNvSpPr>
          <p:nvPr/>
        </p:nvSpPr>
        <p:spPr>
          <a:xfrm>
            <a:off x="9656633" y="4836424"/>
            <a:ext cx="2301405" cy="183311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00000"/>
              </a:lnSpc>
            </a:pPr>
            <a:r>
              <a:rPr lang="nb-NO" sz="1200">
                <a:solidFill>
                  <a:schemeClr val="tx1"/>
                </a:solidFill>
              </a:rPr>
              <a:t>Lorem ipsum dolor sit amet, consectetur adipiscing elit. Aliquam non varius ipsum.</a:t>
            </a:r>
          </a:p>
          <a:p>
            <a:pPr rtl="0">
              <a:lnSpc>
                <a:spcPct val="100000"/>
              </a:lnSpc>
            </a:pPr>
            <a:endParaRPr lang="nb-NO" sz="1200">
              <a:solidFill>
                <a:schemeClr val="tx1"/>
              </a:solidFill>
            </a:endParaRPr>
          </a:p>
        </p:txBody>
      </p:sp>
      <p:sp>
        <p:nvSpPr>
          <p:cNvPr id="18" name="Rektangel 30">
            <a:extLst>
              <a:ext uri="{FF2B5EF4-FFF2-40B4-BE49-F238E27FC236}">
                <a16:creationId xmlns:a16="http://schemas.microsoft.com/office/drawing/2014/main" id="{2A465B16-531B-41EA-9198-310ACFAA6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73731" y="2331471"/>
            <a:ext cx="680210" cy="6802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b-NO"/>
          </a:p>
        </p:txBody>
      </p:sp>
      <p:sp>
        <p:nvSpPr>
          <p:cNvPr id="19" name="Rektangel 31">
            <a:extLst>
              <a:ext uri="{FF2B5EF4-FFF2-40B4-BE49-F238E27FC236}">
                <a16:creationId xmlns:a16="http://schemas.microsoft.com/office/drawing/2014/main" id="{42349A08-8BDE-2F4C-2526-65D50A0FC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9112" y="2331471"/>
            <a:ext cx="680210" cy="6802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b-NO"/>
          </a:p>
        </p:txBody>
      </p:sp>
      <p:sp>
        <p:nvSpPr>
          <p:cNvPr id="20" name="Rektangel 32">
            <a:extLst>
              <a:ext uri="{FF2B5EF4-FFF2-40B4-BE49-F238E27FC236}">
                <a16:creationId xmlns:a16="http://schemas.microsoft.com/office/drawing/2014/main" id="{B5E0B5FA-AD9F-39F4-15DD-91D32EFE8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34530" y="2344066"/>
            <a:ext cx="680210" cy="68021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nb-NO"/>
          </a:p>
        </p:txBody>
      </p:sp>
      <p:sp>
        <p:nvSpPr>
          <p:cNvPr id="21" name="Plassholder for tekst 45">
            <a:extLst>
              <a:ext uri="{FF2B5EF4-FFF2-40B4-BE49-F238E27FC236}">
                <a16:creationId xmlns:a16="http://schemas.microsoft.com/office/drawing/2014/main" id="{49636581-7EC5-1877-D2C1-25AB92A237F1}"/>
              </a:ext>
            </a:extLst>
          </p:cNvPr>
          <p:cNvSpPr>
            <a:spLocks noGrp="1"/>
          </p:cNvSpPr>
          <p:nvPr/>
        </p:nvSpPr>
        <p:spPr>
          <a:xfrm>
            <a:off x="3560784" y="2336992"/>
            <a:ext cx="788687" cy="772063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200" b="1" dirty="0">
                <a:solidFill>
                  <a:schemeClr val="bg1"/>
                </a:solidFill>
                <a:latin typeface="Avenir Next LT Pro"/>
              </a:rPr>
              <a:t>19</a:t>
            </a:r>
          </a:p>
          <a:p>
            <a:pPr marL="0" indent="0" algn="r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200" b="1" dirty="0">
                <a:solidFill>
                  <a:schemeClr val="bg1"/>
                </a:solidFill>
                <a:latin typeface="Avenir Next LT Pro"/>
              </a:rPr>
              <a:t>XX</a:t>
            </a: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 </a:t>
            </a:r>
            <a:endParaRPr lang="nb-NO" sz="3600" b="1" dirty="0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endParaRPr lang="nb-NO" sz="3600" b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22" name="Plassholder for tekst 46">
            <a:extLst>
              <a:ext uri="{FF2B5EF4-FFF2-40B4-BE49-F238E27FC236}">
                <a16:creationId xmlns:a16="http://schemas.microsoft.com/office/drawing/2014/main" id="{89765454-A5C3-06CB-C23B-70DA8BF3F34E}"/>
              </a:ext>
            </a:extLst>
          </p:cNvPr>
          <p:cNvSpPr>
            <a:spLocks noGrp="1"/>
          </p:cNvSpPr>
          <p:nvPr/>
        </p:nvSpPr>
        <p:spPr>
          <a:xfrm>
            <a:off x="6418272" y="2305505"/>
            <a:ext cx="996504" cy="96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19</a:t>
            </a: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XX</a:t>
            </a:r>
            <a:endParaRPr lang="nb-NO" sz="3600" b="1" dirty="0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endParaRPr lang="nb-NO" sz="3600" b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sp>
        <p:nvSpPr>
          <p:cNvPr id="23" name="Plassholder for tekst 47">
            <a:extLst>
              <a:ext uri="{FF2B5EF4-FFF2-40B4-BE49-F238E27FC236}">
                <a16:creationId xmlns:a16="http://schemas.microsoft.com/office/drawing/2014/main" id="{95F3080A-3453-B911-9746-67D01FDFADF7}"/>
              </a:ext>
            </a:extLst>
          </p:cNvPr>
          <p:cNvSpPr>
            <a:spLocks noGrp="1"/>
          </p:cNvSpPr>
          <p:nvPr/>
        </p:nvSpPr>
        <p:spPr>
          <a:xfrm>
            <a:off x="9225606" y="2305505"/>
            <a:ext cx="996504" cy="96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19</a:t>
            </a: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r>
              <a:rPr lang="nb-NO" sz="3600" b="1" dirty="0">
                <a:solidFill>
                  <a:schemeClr val="bg1"/>
                </a:solidFill>
                <a:latin typeface="Avenir Next LT Pro"/>
              </a:rPr>
              <a:t>XX</a:t>
            </a:r>
            <a:endParaRPr lang="nb-NO" sz="3600" b="1" dirty="0">
              <a:solidFill>
                <a:schemeClr val="bg1"/>
              </a:solidFill>
              <a:latin typeface="Avenir Next LT Pro" panose="020B0504020202090204" pitchFamily="34" charset="0"/>
            </a:endParaRPr>
          </a:p>
          <a:p>
            <a:pPr marL="0" indent="0" algn="r" rtl="0">
              <a:lnSpc>
                <a:spcPct val="70000"/>
              </a:lnSpc>
              <a:spcBef>
                <a:spcPts val="0"/>
              </a:spcBef>
              <a:buNone/>
            </a:pPr>
            <a:endParaRPr lang="nb-NO" sz="3600" b="1">
              <a:solidFill>
                <a:schemeClr val="bg1"/>
              </a:solidFill>
              <a:latin typeface="Avenir Next LT Pro" panose="020B0504020202090204" pitchFamily="34" charset="0"/>
            </a:endParaRPr>
          </a:p>
        </p:txBody>
      </p:sp>
      <p:cxnSp>
        <p:nvCxnSpPr>
          <p:cNvPr id="24" name="Rett linje 3" descr="linje">
            <a:extLst>
              <a:ext uri="{FF2B5EF4-FFF2-40B4-BE49-F238E27FC236}">
                <a16:creationId xmlns:a16="http://schemas.microsoft.com/office/drawing/2014/main" id="{F2C1196D-F46C-27E8-04AB-CF25FE3B8DB4}"/>
              </a:ext>
            </a:extLst>
          </p:cNvPr>
          <p:cNvCxnSpPr>
            <a:cxnSpLocks/>
          </p:cNvCxnSpPr>
          <p:nvPr/>
        </p:nvCxnSpPr>
        <p:spPr>
          <a:xfrm>
            <a:off x="519891" y="4210563"/>
            <a:ext cx="1101862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ittel 2">
            <a:extLst>
              <a:ext uri="{FF2B5EF4-FFF2-40B4-BE49-F238E27FC236}">
                <a16:creationId xmlns:a16="http://schemas.microsoft.com/office/drawing/2014/main" id="{773F6261-40F2-65FC-B1CE-5091E50598F8}"/>
              </a:ext>
            </a:extLst>
          </p:cNvPr>
          <p:cNvSpPr>
            <a:spLocks noGrp="1"/>
          </p:cNvSpPr>
          <p:nvPr/>
        </p:nvSpPr>
        <p:spPr>
          <a:xfrm>
            <a:off x="230124" y="457200"/>
            <a:ext cx="11731752" cy="6035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rgbClr val="FF0000"/>
                </a:solidFill>
              </a:rPr>
              <a:t>Hendelser i samisk historie </a:t>
            </a:r>
            <a:endParaRPr lang="nb-NO" dirty="0">
              <a:solidFill>
                <a:srgbClr val="FF0000"/>
              </a:solidFill>
              <a:cs typeface="Calibri Light"/>
            </a:endParaRPr>
          </a:p>
          <a:p>
            <a:r>
              <a:rPr lang="nb-NO" dirty="0">
                <a:solidFill>
                  <a:srgbClr val="FF0000"/>
                </a:solidFill>
              </a:rPr>
              <a:t>På veien mot selvbestemmelse</a:t>
            </a:r>
            <a:endParaRPr lang="nb-NO" dirty="0">
              <a:solidFill>
                <a:srgbClr val="FF0000"/>
              </a:solidFill>
              <a:cs typeface="Calibri Light"/>
            </a:endParaRPr>
          </a:p>
          <a:p>
            <a:r>
              <a:rPr lang="nb-NO" dirty="0">
                <a:solidFill>
                  <a:srgbClr val="00B050"/>
                </a:solidFill>
                <a:cs typeface="Calibri Light"/>
              </a:rPr>
              <a:t>tidslinje</a:t>
            </a:r>
          </a:p>
        </p:txBody>
      </p:sp>
    </p:spTree>
    <p:extLst>
      <p:ext uri="{BB962C8B-B14F-4D97-AF65-F5344CB8AC3E}">
        <p14:creationId xmlns:p14="http://schemas.microsoft.com/office/powerpoint/2010/main" val="1534310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55</cp:revision>
  <dcterms:created xsi:type="dcterms:W3CDTF">2013-07-15T20:26:40Z</dcterms:created>
  <dcterms:modified xsi:type="dcterms:W3CDTF">2022-09-02T12:45:23Z</dcterms:modified>
</cp:coreProperties>
</file>