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9636-EA96-4B9F-8205-AB371F4E11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765087-5A85-495E-BB9C-0BBB448BDA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C22B3-8B02-466B-B5DE-6391C6A2F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48697-E56E-477A-8741-716894581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BD849-C1FF-47BD-AF5D-C4944C644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974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6807-0F6A-4EA0-9693-650D6AEDE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3E737-15E8-4EED-874D-3FB164599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80E15-159E-4509-A34E-0505062B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CA3B2-A94A-4785-AD92-D2DE6E8A3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DF590-9B6A-48BA-8002-045C6A20D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700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309A7-F4C5-40B4-81D4-72E8C55D7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66E10-B548-4085-8D32-8CC6E7F63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295EC-84DA-4161-9395-07031B466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CFFE1-8E3C-462E-8090-F3227C102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EF93A-2713-4182-A81E-CD8CEF0B1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662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F7183-CEF6-42D1-8C2B-75AE95762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FAC05-2E28-4F86-BB13-0BE149F9F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33E04-95A7-4FE3-9D2A-CD9CB7D280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22F48-46DB-4345-AD05-5135A4037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7F33B-7000-4D1F-9DB2-F92B1C11D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64C7F-5BD6-45D1-B000-8C984431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5058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46707-8C87-40CA-8036-CA040EED3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151C1-2248-436F-BE8F-028FF3D55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609D4-D815-4E9A-BB7F-D5FBA9BC9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792803-963B-42EF-AAA9-831EC608B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C5455E-25AA-4B29-BF6D-D10DE5750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32D2B0-76CD-4B35-8677-0385CA61C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9E71B6-6945-4003-B80B-6131B7F8A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CD1996-B90B-4B14-8C24-5E8F38CE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7682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88737-1A92-447E-868C-7B384BB57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64D0BC-3B19-4DD5-A489-CC7A6D45C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10F579-4672-462C-BD64-1C2BAAB3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6C8A3-3F29-4BE9-A682-9DCFD8C68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414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2E18BB-9A95-435B-8CAA-7CB1C5EF0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F4AA0A-8E63-4663-9C42-81EF60C7F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9B728-A0C5-4D59-A082-AAF1BD4B7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594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2D041-5AAB-4915-B0E7-F6D729756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100A6-F406-44FA-BF5E-B5712FF63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9CF8B-2080-4464-8258-AFE051757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9B83D-CE0C-41E2-AD0E-A097DB630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BAC91D-D2F6-4751-8A6C-E21C5CD0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6AB65-F49D-4754-8D5C-90441AE5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413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119BC-0938-4C20-B6F4-9DFE058AB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E8A700-BF72-42BE-A39F-18516B77A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20316-B32C-4070-AA69-4BF22B2F1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BF1D9-75AA-4BC2-892F-D23240A54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F5A03-3B51-44D0-89C0-F909A65C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93C81-8064-4357-875D-E1D197CB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7183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7AAEE-34F5-4B82-AF2F-6FCF8A13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555E91-2FF5-4396-80AE-CF2672ED2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380D5-B285-43F6-BAEE-5E9E8E3B3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93B14-BB32-4939-A482-0BCC27EE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3200E-6D92-4E95-B371-411EADF83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605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4095BB-A84B-4100-92C6-76A2CDE828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7A5AED-5D20-4657-BA6E-824B8932A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2D25C-1EE5-409A-9E09-4F2ACF563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2969D-2422-4BFD-9909-FFBA9F2EE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653D5-E8E5-457F-9786-A9C2F01C0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056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166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43C584-82A9-4C4F-BA50-533488E26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341DC-1C7C-44A3-B33B-56DB596D2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7BDEF-05B5-43E3-AA3F-31C3A254E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45439-0F73-4DB4-9B04-088FC095EEB9}" type="datetimeFigureOut">
              <a:rPr lang="nb-NO" smtClean="0"/>
              <a:t>21.09.2022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4F368-0DF0-430C-B889-93AACFE5C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ECB28-0F2C-4329-938F-64EDBD246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1582A-4DBC-4713-9408-E0199D605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62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 9">
            <a:extLst>
              <a:ext uri="{FF2B5EF4-FFF2-40B4-BE49-F238E27FC236}">
                <a16:creationId xmlns:a16="http://schemas.microsoft.com/office/drawing/2014/main" id="{408BF34A-B2EF-4B70-9BAE-C9810F4459AD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79132308"/>
              </p:ext>
            </p:extLst>
          </p:nvPr>
        </p:nvGraphicFramePr>
        <p:xfrm>
          <a:off x="360363" y="1082675"/>
          <a:ext cx="11471276" cy="4520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7819">
                  <a:extLst>
                    <a:ext uri="{9D8B030D-6E8A-4147-A177-3AD203B41FA5}">
                      <a16:colId xmlns:a16="http://schemas.microsoft.com/office/drawing/2014/main" val="3888687637"/>
                    </a:ext>
                  </a:extLst>
                </a:gridCol>
                <a:gridCol w="2867819">
                  <a:extLst>
                    <a:ext uri="{9D8B030D-6E8A-4147-A177-3AD203B41FA5}">
                      <a16:colId xmlns:a16="http://schemas.microsoft.com/office/drawing/2014/main" val="3215683839"/>
                    </a:ext>
                  </a:extLst>
                </a:gridCol>
                <a:gridCol w="2867819">
                  <a:extLst>
                    <a:ext uri="{9D8B030D-6E8A-4147-A177-3AD203B41FA5}">
                      <a16:colId xmlns:a16="http://schemas.microsoft.com/office/drawing/2014/main" val="4024412723"/>
                    </a:ext>
                  </a:extLst>
                </a:gridCol>
                <a:gridCol w="2867819">
                  <a:extLst>
                    <a:ext uri="{9D8B030D-6E8A-4147-A177-3AD203B41FA5}">
                      <a16:colId xmlns:a16="http://schemas.microsoft.com/office/drawing/2014/main" val="957438682"/>
                    </a:ext>
                  </a:extLst>
                </a:gridCol>
              </a:tblGrid>
              <a:tr h="1300046">
                <a:tc gridSpan="2">
                  <a:txBody>
                    <a:bodyPr/>
                    <a:lstStyle/>
                    <a:p>
                      <a:pPr algn="ctr"/>
                      <a:endParaRPr lang="nb-NO" sz="2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>
                          <a:solidFill>
                            <a:schemeClr val="bg1"/>
                          </a:solidFill>
                        </a:rPr>
                        <a:t>Faglig perspektiv</a:t>
                      </a:r>
                    </a:p>
                    <a:p>
                      <a:pPr algn="ctr"/>
                      <a:endParaRPr lang="nb-NO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nb-NO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Bygger på forskning og fagkunnskap, er redegjørende eller argumenterende i stilen.</a:t>
                      </a:r>
                    </a:p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b-NO" sz="2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/>
                        <a:t>Personlig</a:t>
                      </a:r>
                      <a:r>
                        <a:rPr lang="nb-NO" sz="2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nb-NO" sz="2400" dirty="0">
                          <a:solidFill>
                            <a:schemeClr val="bg1"/>
                          </a:solidFill>
                        </a:rPr>
                        <a:t>perspektiv</a:t>
                      </a:r>
                    </a:p>
                    <a:p>
                      <a:pPr marL="0" marR="0" lvl="0" indent="0" algn="ctr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nb-NO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Forfatterens egne tanker eller syn på en sak er viktig i teksten, og den gir ofte uttrykk for følelser eller erfaringer.</a:t>
                      </a:r>
                    </a:p>
                    <a:p>
                      <a:pPr algn="ctr"/>
                      <a:endParaRPr lang="nb-NO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372232"/>
                  </a:ext>
                </a:extLst>
              </a:tr>
              <a:tr h="650023">
                <a:tc>
                  <a:txBody>
                    <a:bodyPr/>
                    <a:lstStyle/>
                    <a:p>
                      <a:pPr algn="ctr"/>
                      <a:r>
                        <a:rPr lang="nb-NO" sz="2400" b="1" dirty="0"/>
                        <a:t>Utenfra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b="1" dirty="0"/>
                        <a:t>Innenfra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b="1" dirty="0"/>
                        <a:t>Utenfra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400" b="1" dirty="0"/>
                        <a:t>Innenfra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954837"/>
                  </a:ext>
                </a:extLst>
              </a:tr>
              <a:tr h="650023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048918"/>
                  </a:ext>
                </a:extLst>
              </a:tr>
              <a:tr h="650023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10931"/>
                  </a:ext>
                </a:extLst>
              </a:tr>
              <a:tr h="650023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11695"/>
                  </a:ext>
                </a:extLst>
              </a:tr>
            </a:tbl>
          </a:graphicData>
        </a:graphic>
      </p:graphicFrame>
      <p:sp>
        <p:nvSpPr>
          <p:cNvPr id="17" name="Title 4">
            <a:extLst>
              <a:ext uri="{FF2B5EF4-FFF2-40B4-BE49-F238E27FC236}">
                <a16:creationId xmlns:a16="http://schemas.microsoft.com/office/drawing/2014/main" id="{3108FD11-596A-966A-00C5-1DA2F258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/>
              <a:t>Skjemaet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5552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Skjemaet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Skjemaet </dc:title>
  <dc:creator>Ane Bjølgerud Hansen</dc:creator>
  <cp:lastModifiedBy>Ane Bjølgerud Hansen</cp:lastModifiedBy>
  <cp:revision>1</cp:revision>
  <dcterms:created xsi:type="dcterms:W3CDTF">2022-09-21T13:23:49Z</dcterms:created>
  <dcterms:modified xsi:type="dcterms:W3CDTF">2022-09-21T13:27:07Z</dcterms:modified>
</cp:coreProperties>
</file>